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9" r:id="rId5"/>
    <p:sldId id="260" r:id="rId6"/>
    <p:sldId id="262" r:id="rId7"/>
    <p:sldId id="261" r:id="rId8"/>
    <p:sldId id="265" r:id="rId9"/>
    <p:sldId id="271" r:id="rId10"/>
    <p:sldId id="272" r:id="rId11"/>
    <p:sldId id="267" r:id="rId12"/>
    <p:sldId id="268" r:id="rId1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FE4B8-661A-4B24-85AA-0D59F6BF0226}" v="8" dt="2020-12-02T08:05:02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broek, Thomas" userId="1e907fb6-734b-4a96-80a7-01d0b9c0ed4f" providerId="ADAL" clId="{C3AFE4B8-661A-4B24-85AA-0D59F6BF0226}"/>
    <pc:docChg chg="custSel delSld modSld">
      <pc:chgData name="Langbroek, Thomas" userId="1e907fb6-734b-4a96-80a7-01d0b9c0ed4f" providerId="ADAL" clId="{C3AFE4B8-661A-4B24-85AA-0D59F6BF0226}" dt="2020-12-02T08:05:02.398" v="8" actId="20577"/>
      <pc:docMkLst>
        <pc:docMk/>
      </pc:docMkLst>
      <pc:sldChg chg="del">
        <pc:chgData name="Langbroek, Thomas" userId="1e907fb6-734b-4a96-80a7-01d0b9c0ed4f" providerId="ADAL" clId="{C3AFE4B8-661A-4B24-85AA-0D59F6BF0226}" dt="2020-12-01T18:38:10.922" v="0" actId="2696"/>
        <pc:sldMkLst>
          <pc:docMk/>
          <pc:sldMk cId="1876896493" sldId="259"/>
        </pc:sldMkLst>
      </pc:sldChg>
      <pc:sldChg chg="modSp modAnim">
        <pc:chgData name="Langbroek, Thomas" userId="1e907fb6-734b-4a96-80a7-01d0b9c0ed4f" providerId="ADAL" clId="{C3AFE4B8-661A-4B24-85AA-0D59F6BF0226}" dt="2020-12-02T06:59:12.576" v="7" actId="20577"/>
        <pc:sldMkLst>
          <pc:docMk/>
          <pc:sldMk cId="4267215281" sldId="260"/>
        </pc:sldMkLst>
        <pc:spChg chg="mod">
          <ac:chgData name="Langbroek, Thomas" userId="1e907fb6-734b-4a96-80a7-01d0b9c0ed4f" providerId="ADAL" clId="{C3AFE4B8-661A-4B24-85AA-0D59F6BF0226}" dt="2020-12-02T06:59:01.285" v="5" actId="20577"/>
          <ac:spMkLst>
            <pc:docMk/>
            <pc:sldMk cId="4267215281" sldId="260"/>
            <ac:spMk id="3" creationId="{00000000-0000-0000-0000-000000000000}"/>
          </ac:spMkLst>
        </pc:spChg>
      </pc:sldChg>
      <pc:sldChg chg="modSp modAnim">
        <pc:chgData name="Langbroek, Thomas" userId="1e907fb6-734b-4a96-80a7-01d0b9c0ed4f" providerId="ADAL" clId="{C3AFE4B8-661A-4B24-85AA-0D59F6BF0226}" dt="2020-12-02T08:05:02.398" v="8" actId="20577"/>
        <pc:sldMkLst>
          <pc:docMk/>
          <pc:sldMk cId="2909659603" sldId="268"/>
        </pc:sldMkLst>
        <pc:spChg chg="mod">
          <ac:chgData name="Langbroek, Thomas" userId="1e907fb6-734b-4a96-80a7-01d0b9c0ed4f" providerId="ADAL" clId="{C3AFE4B8-661A-4B24-85AA-0D59F6BF0226}" dt="2020-12-02T08:05:02.398" v="8" actId="20577"/>
          <ac:spMkLst>
            <pc:docMk/>
            <pc:sldMk cId="2909659603" sldId="268"/>
            <ac:spMk id="2" creationId="{00000000-0000-0000-0000-000000000000}"/>
          </ac:spMkLst>
        </pc:spChg>
      </pc:sldChg>
      <pc:sldChg chg="modSp mod modAnim">
        <pc:chgData name="Langbroek, Thomas" userId="1e907fb6-734b-4a96-80a7-01d0b9c0ed4f" providerId="ADAL" clId="{C3AFE4B8-661A-4B24-85AA-0D59F6BF0226}" dt="2020-12-02T06:58:50.837" v="2" actId="27636"/>
        <pc:sldMkLst>
          <pc:docMk/>
          <pc:sldMk cId="1460670599" sldId="269"/>
        </pc:sldMkLst>
        <pc:spChg chg="mod">
          <ac:chgData name="Langbroek, Thomas" userId="1e907fb6-734b-4a96-80a7-01d0b9c0ed4f" providerId="ADAL" clId="{C3AFE4B8-661A-4B24-85AA-0D59F6BF0226}" dt="2020-12-02T06:58:50.837" v="2" actId="27636"/>
          <ac:spMkLst>
            <pc:docMk/>
            <pc:sldMk cId="1460670599" sldId="26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0BB409E-671A-4E0A-B29D-74114A2CA561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1373A9E-E573-43F8-BD94-EEC5FAB90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87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0093831-7237-432E-8661-ADDBCE873048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C56502-DE49-4C87-8F74-4D3A294DBC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96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liverzingg.wordpress.com/2015/03/23/franz-kafka-eine-kafkaeske-personlichkei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12923859583824305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U01rfVgS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nl-NL" dirty="0">
                <a:hlinkClick r:id="rId3"/>
              </a:rPr>
              <a:t>https://oliverzingg.wordpress.com/2015/03/23/franz-kafka-eine-kafkaeske-personlichkeit/</a:t>
            </a:r>
            <a:r>
              <a:rPr lang="nl-NL" dirty="0"/>
              <a:t> (03-11-2019)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54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Eigen foto’s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44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Eigen foto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9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https://www.pinterest.com/pin/412923859583824305/</a:t>
            </a:r>
            <a:r>
              <a:rPr lang="nl-NL" dirty="0"/>
              <a:t> (07-11-2019)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4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Eigen foto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21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Eigen foto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70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https://www.youtube.com/watch?v=EzU01rfVgSg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502-DE49-4C87-8F74-4D3A294DBC6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4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BD91B9-C3FE-4CDF-8603-66E955A8C470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A11D8D-0E5E-4E41-8B2C-69C6FB965D9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fka-prag.de/" TargetMode="External"/><Relationship Id="rId2" Type="http://schemas.openxmlformats.org/officeDocument/2006/relationships/hyperlink" Target="http://www.franzkafka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Franz </a:t>
            </a:r>
            <a:r>
              <a:rPr lang="nl-NL" dirty="0" err="1"/>
              <a:t>Kafka</a:t>
            </a:r>
            <a:r>
              <a:rPr lang="nl-NL" dirty="0"/>
              <a:t>: </a:t>
            </a:r>
            <a:r>
              <a:rPr lang="nl-NL" dirty="0" err="1"/>
              <a:t>Einführung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5 vwo</a:t>
            </a:r>
          </a:p>
          <a:p>
            <a:r>
              <a:rPr lang="nl-NL" dirty="0" err="1"/>
              <a:t>Unterrichtsstunde</a:t>
            </a:r>
            <a:r>
              <a:rPr lang="nl-NL" dirty="0"/>
              <a:t> 1/4</a:t>
            </a:r>
          </a:p>
        </p:txBody>
      </p:sp>
    </p:spTree>
    <p:extLst>
      <p:ext uri="{BB962C8B-B14F-4D97-AF65-F5344CB8AC3E}">
        <p14:creationId xmlns:p14="http://schemas.microsoft.com/office/powerpoint/2010/main" val="371543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41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88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Siehe</a:t>
            </a:r>
            <a:r>
              <a:rPr lang="nl-NL" dirty="0"/>
              <a:t> </a:t>
            </a:r>
            <a:r>
              <a:rPr lang="nl-NL" dirty="0" err="1"/>
              <a:t>Arbeitsblätter</a:t>
            </a:r>
            <a:r>
              <a:rPr lang="nl-NL" dirty="0"/>
              <a:t>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 Sorge des </a:t>
            </a:r>
            <a:r>
              <a:rPr lang="nl-NL" dirty="0" err="1"/>
              <a:t>Hausvaters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r>
              <a:rPr lang="nl-NL" dirty="0"/>
              <a:t>Wat interesseerde je?</a:t>
            </a:r>
          </a:p>
          <a:p>
            <a:r>
              <a:rPr lang="nl-NL" dirty="0"/>
              <a:t>Leerdoelen gehaald?</a:t>
            </a:r>
          </a:p>
          <a:p>
            <a:pPr lvl="1"/>
            <a:r>
              <a:rPr lang="nl-NL" dirty="0"/>
              <a:t>De leerling kan aan het einde van de les een korte beschrijving geven van </a:t>
            </a:r>
            <a:r>
              <a:rPr lang="nl-NL" dirty="0" err="1"/>
              <a:t>Kafka’s</a:t>
            </a:r>
            <a:r>
              <a:rPr lang="nl-NL" dirty="0"/>
              <a:t> leven.</a:t>
            </a:r>
          </a:p>
          <a:p>
            <a:pPr lvl="1"/>
            <a:r>
              <a:rPr lang="nl-NL" dirty="0"/>
              <a:t>De leerling kan aan de hand van de tekst </a:t>
            </a:r>
            <a:r>
              <a:rPr lang="nl-NL" i="1" dirty="0"/>
              <a:t>Die Sorge des </a:t>
            </a:r>
            <a:r>
              <a:rPr lang="nl-NL" i="1" dirty="0" err="1"/>
              <a:t>Hausvaters</a:t>
            </a:r>
            <a:r>
              <a:rPr lang="nl-NL" i="1" dirty="0"/>
              <a:t> </a:t>
            </a:r>
            <a:r>
              <a:rPr lang="nl-NL" dirty="0"/>
              <a:t>(1919) in het Nederlands uitleggen hoe het thema absurdisme aan bod komt. </a:t>
            </a:r>
          </a:p>
          <a:p>
            <a:pPr lvl="1"/>
            <a:r>
              <a:rPr lang="nl-NL" dirty="0"/>
              <a:t>De leerling begrijpt de beschrijving de absurde figuur en kan dit door een tekening laten zien.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096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Kafkaesk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Franz </a:t>
            </a:r>
            <a:r>
              <a:rPr lang="nl-NL" dirty="0" err="1"/>
              <a:t>Kafka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42271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3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leerling kan aan het einde van de les een korte beschrijving geven van </a:t>
            </a:r>
            <a:r>
              <a:rPr lang="nl-NL" dirty="0" err="1"/>
              <a:t>Kafka’s</a:t>
            </a:r>
            <a:r>
              <a:rPr lang="nl-NL" dirty="0"/>
              <a:t> leven.</a:t>
            </a:r>
          </a:p>
          <a:p>
            <a:r>
              <a:rPr lang="nl-NL" dirty="0"/>
              <a:t>De leerling kan aan de hand van de tekst</a:t>
            </a:r>
            <a:r>
              <a:rPr lang="nl-NL" i="1" dirty="0"/>
              <a:t> Die Sorge des </a:t>
            </a:r>
            <a:r>
              <a:rPr lang="nl-NL" i="1" dirty="0" err="1"/>
              <a:t>Hausvaters</a:t>
            </a:r>
            <a:r>
              <a:rPr lang="nl-NL" i="1" dirty="0"/>
              <a:t> </a:t>
            </a:r>
            <a:r>
              <a:rPr lang="nl-NL" dirty="0"/>
              <a:t>(1919) in het Nederlands uitleggen hoe het thema absurdisme aan bod komt. </a:t>
            </a:r>
          </a:p>
          <a:p>
            <a:r>
              <a:rPr lang="nl-NL" dirty="0"/>
              <a:t>De leerling begrijpt de beschrijving de absurde figuur in de tekst en kan dit door een tekening laten zien.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</p:spTree>
    <p:extLst>
      <p:ext uri="{BB962C8B-B14F-4D97-AF65-F5344CB8AC3E}">
        <p14:creationId xmlns:p14="http://schemas.microsoft.com/office/powerpoint/2010/main" val="18843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r>
              <a:rPr lang="nl-NL" dirty="0" err="1"/>
              <a:t>Zu</a:t>
            </a:r>
            <a:r>
              <a:rPr lang="nl-NL" dirty="0"/>
              <a:t> zweit, 10 min.</a:t>
            </a:r>
          </a:p>
          <a:p>
            <a:r>
              <a:rPr lang="nl-NL" dirty="0" err="1"/>
              <a:t>Schaue</a:t>
            </a:r>
            <a:r>
              <a:rPr lang="nl-NL" dirty="0"/>
              <a:t> dir </a:t>
            </a:r>
            <a:r>
              <a:rPr lang="nl-NL" dirty="0" err="1"/>
              <a:t>diese</a:t>
            </a:r>
            <a:r>
              <a:rPr lang="nl-NL" dirty="0"/>
              <a:t> </a:t>
            </a:r>
            <a:r>
              <a:rPr lang="nl-NL" dirty="0" err="1"/>
              <a:t>Webseiten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: </a:t>
            </a:r>
            <a:r>
              <a:rPr lang="nl-NL" dirty="0">
                <a:hlinkClick r:id="rId2"/>
              </a:rPr>
              <a:t>www.franzkafka.de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https://www.kafka-prag.de/</a:t>
            </a:r>
            <a:r>
              <a:rPr lang="nl-NL" dirty="0"/>
              <a:t> </a:t>
            </a:r>
          </a:p>
          <a:p>
            <a:r>
              <a:rPr lang="nl-NL" dirty="0" err="1"/>
              <a:t>Welche</a:t>
            </a:r>
            <a:r>
              <a:rPr lang="nl-NL" dirty="0"/>
              <a:t> </a:t>
            </a:r>
            <a:r>
              <a:rPr lang="nl-NL" dirty="0" err="1"/>
              <a:t>Texte</a:t>
            </a:r>
            <a:r>
              <a:rPr lang="nl-NL" dirty="0"/>
              <a:t> hat Kafka </a:t>
            </a:r>
            <a:r>
              <a:rPr lang="nl-NL" dirty="0" err="1"/>
              <a:t>geschrieben</a:t>
            </a:r>
            <a:r>
              <a:rPr lang="nl-NL" dirty="0"/>
              <a:t>? (</a:t>
            </a:r>
            <a:r>
              <a:rPr lang="nl-NL" dirty="0" err="1"/>
              <a:t>Mindestens</a:t>
            </a:r>
            <a:r>
              <a:rPr lang="nl-NL" dirty="0"/>
              <a:t> 3!) </a:t>
            </a:r>
          </a:p>
          <a:p>
            <a:r>
              <a:rPr lang="nl-NL" dirty="0" err="1"/>
              <a:t>Welche</a:t>
            </a:r>
            <a:r>
              <a:rPr lang="nl-NL" dirty="0"/>
              <a:t> </a:t>
            </a:r>
            <a:r>
              <a:rPr lang="nl-NL" dirty="0" err="1"/>
              <a:t>Themen</a:t>
            </a:r>
            <a:r>
              <a:rPr lang="nl-NL" dirty="0"/>
              <a:t> kommen </a:t>
            </a:r>
            <a:r>
              <a:rPr lang="nl-NL" dirty="0" err="1"/>
              <a:t>oft</a:t>
            </a:r>
            <a:r>
              <a:rPr lang="nl-NL" dirty="0"/>
              <a:t> </a:t>
            </a:r>
            <a:r>
              <a:rPr lang="nl-NL" dirty="0" err="1"/>
              <a:t>vor</a:t>
            </a:r>
            <a:r>
              <a:rPr lang="nl-NL" dirty="0"/>
              <a:t>?</a:t>
            </a:r>
          </a:p>
          <a:p>
            <a:r>
              <a:rPr lang="nl-NL" dirty="0"/>
              <a:t>Was </a:t>
            </a:r>
            <a:r>
              <a:rPr lang="nl-NL" dirty="0" err="1"/>
              <a:t>fällt</a:t>
            </a:r>
            <a:r>
              <a:rPr lang="nl-NL" dirty="0"/>
              <a:t> dir </a:t>
            </a:r>
            <a:r>
              <a:rPr lang="nl-NL" dirty="0" err="1"/>
              <a:t>auf</a:t>
            </a:r>
            <a:r>
              <a:rPr lang="nl-NL" dirty="0"/>
              <a:t>?</a:t>
            </a:r>
          </a:p>
          <a:p>
            <a:r>
              <a:rPr lang="nl-NL" dirty="0" err="1"/>
              <a:t>Notiere</a:t>
            </a:r>
            <a:r>
              <a:rPr lang="nl-NL" dirty="0"/>
              <a:t>, </a:t>
            </a:r>
            <a:r>
              <a:rPr lang="nl-NL" dirty="0" err="1"/>
              <a:t>welche</a:t>
            </a:r>
            <a:r>
              <a:rPr lang="nl-NL" dirty="0"/>
              <a:t> </a:t>
            </a:r>
            <a:r>
              <a:rPr lang="nl-NL" dirty="0" err="1"/>
              <a:t>Informationen</a:t>
            </a:r>
            <a:r>
              <a:rPr lang="nl-NL" dirty="0"/>
              <a:t> du </a:t>
            </a:r>
            <a:r>
              <a:rPr lang="nl-NL" dirty="0" err="1"/>
              <a:t>findest</a:t>
            </a:r>
            <a:r>
              <a:rPr lang="nl-NL" dirty="0"/>
              <a:t>, </a:t>
            </a:r>
            <a:r>
              <a:rPr lang="nl-NL" dirty="0" err="1"/>
              <a:t>wenn</a:t>
            </a:r>
            <a:r>
              <a:rPr lang="nl-NL" dirty="0"/>
              <a:t> du </a:t>
            </a:r>
            <a:r>
              <a:rPr lang="nl-NL" dirty="0" err="1"/>
              <a:t>auf</a:t>
            </a:r>
            <a:r>
              <a:rPr lang="nl-NL" dirty="0"/>
              <a:t> Google.de </a:t>
            </a:r>
            <a:r>
              <a:rPr lang="nl-NL" dirty="0" err="1"/>
              <a:t>nach</a:t>
            </a:r>
            <a:r>
              <a:rPr lang="nl-NL" dirty="0"/>
              <a:t> den </a:t>
            </a:r>
            <a:r>
              <a:rPr lang="nl-NL" dirty="0" err="1"/>
              <a:t>folgenden</a:t>
            </a:r>
            <a:r>
              <a:rPr lang="nl-NL" dirty="0"/>
              <a:t> </a:t>
            </a:r>
            <a:r>
              <a:rPr lang="nl-NL" dirty="0" err="1"/>
              <a:t>Begriffen</a:t>
            </a:r>
            <a:r>
              <a:rPr lang="nl-NL" dirty="0"/>
              <a:t> </a:t>
            </a:r>
            <a:r>
              <a:rPr lang="nl-NL" dirty="0" err="1"/>
              <a:t>suchst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Franz Kafka, Kafka </a:t>
            </a:r>
            <a:r>
              <a:rPr lang="nl-NL" dirty="0" err="1"/>
              <a:t>Prag</a:t>
            </a:r>
            <a:r>
              <a:rPr lang="nl-NL" dirty="0"/>
              <a:t>, </a:t>
            </a:r>
            <a:r>
              <a:rPr lang="nl-NL" dirty="0" err="1"/>
              <a:t>kafkaesk</a:t>
            </a:r>
            <a:r>
              <a:rPr lang="nl-NL" dirty="0"/>
              <a:t>, Kafka </a:t>
            </a:r>
            <a:r>
              <a:rPr lang="nl-NL" dirty="0" err="1"/>
              <a:t>aktuell</a:t>
            </a:r>
            <a:r>
              <a:rPr lang="nl-NL" dirty="0"/>
              <a:t>, </a:t>
            </a:r>
            <a:r>
              <a:rPr lang="nl-NL" dirty="0" err="1"/>
              <a:t>Kafka</a:t>
            </a:r>
            <a:r>
              <a:rPr lang="nl-NL" dirty="0"/>
              <a:t> Theater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Internetrecherche</a:t>
            </a:r>
          </a:p>
        </p:txBody>
      </p:sp>
    </p:spTree>
    <p:extLst>
      <p:ext uri="{BB962C8B-B14F-4D97-AF65-F5344CB8AC3E}">
        <p14:creationId xmlns:p14="http://schemas.microsoft.com/office/powerpoint/2010/main" val="14606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1883-1924, 40 </a:t>
            </a:r>
            <a:r>
              <a:rPr lang="nl-NL" dirty="0" err="1"/>
              <a:t>Jahre</a:t>
            </a:r>
            <a:r>
              <a:rPr lang="nl-NL" dirty="0"/>
              <a:t> alt</a:t>
            </a:r>
          </a:p>
          <a:p>
            <a:r>
              <a:rPr lang="nl-NL" dirty="0" err="1"/>
              <a:t>Prag</a:t>
            </a:r>
            <a:endParaRPr lang="nl-NL" dirty="0"/>
          </a:p>
          <a:p>
            <a:r>
              <a:rPr lang="nl-NL" dirty="0" err="1"/>
              <a:t>Deutschsprachig</a:t>
            </a:r>
          </a:p>
          <a:p>
            <a:r>
              <a:rPr lang="nl-NL" dirty="0" err="1"/>
              <a:t>Assimilierte</a:t>
            </a:r>
            <a:r>
              <a:rPr lang="nl-NL" dirty="0"/>
              <a:t> </a:t>
            </a:r>
            <a:r>
              <a:rPr lang="nl-NL" dirty="0" err="1"/>
              <a:t>jüdische</a:t>
            </a:r>
            <a:r>
              <a:rPr lang="nl-NL" dirty="0"/>
              <a:t> Familie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Franz </a:t>
            </a:r>
            <a:r>
              <a:rPr lang="nl-NL" dirty="0" err="1"/>
              <a:t>Kafka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2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nl-NL" dirty="0" err="1"/>
              <a:t>Prag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1571" r="16318" b="10487"/>
          <a:stretch/>
        </p:blipFill>
        <p:spPr bwMode="auto">
          <a:xfrm>
            <a:off x="395536" y="116632"/>
            <a:ext cx="2254928" cy="390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0" b="21821"/>
          <a:stretch/>
        </p:blipFill>
        <p:spPr bwMode="auto">
          <a:xfrm>
            <a:off x="373828" y="4179062"/>
            <a:ext cx="3219969" cy="2375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6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72" y="-1961"/>
            <a:ext cx="9174571" cy="688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77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57517" cy="60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5426" r="14029" b="8587"/>
          <a:stretch/>
        </p:blipFill>
        <p:spPr bwMode="auto">
          <a:xfrm>
            <a:off x="2339752" y="-23736"/>
            <a:ext cx="4464496" cy="68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1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</TotalTime>
  <Words>308</Words>
  <Application>Microsoft Office PowerPoint</Application>
  <PresentationFormat>Diavoorstelling (4:3)</PresentationFormat>
  <Paragraphs>45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Book Antiqua</vt:lpstr>
      <vt:lpstr>Calibri</vt:lpstr>
      <vt:lpstr>Wingdings</vt:lpstr>
      <vt:lpstr>Hardcover</vt:lpstr>
      <vt:lpstr>Franz Kafka: Einführung</vt:lpstr>
      <vt:lpstr>Franz Kafka</vt:lpstr>
      <vt:lpstr>Leerdoelen</vt:lpstr>
      <vt:lpstr>Internetrecherche</vt:lpstr>
      <vt:lpstr>Franz Kafka</vt:lpstr>
      <vt:lpstr>Prag</vt:lpstr>
      <vt:lpstr>PowerPoint-presentatie</vt:lpstr>
      <vt:lpstr>PowerPoint-presentatie</vt:lpstr>
      <vt:lpstr>PowerPoint-presentatie</vt:lpstr>
      <vt:lpstr>PowerPoint-presentatie</vt:lpstr>
      <vt:lpstr>Die Sorge des Hausvaters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 Kafka: Einführung</dc:title>
  <dc:creator>Rianne</dc:creator>
  <cp:lastModifiedBy>Langbroek, Thomas</cp:lastModifiedBy>
  <cp:revision>23</cp:revision>
  <dcterms:created xsi:type="dcterms:W3CDTF">2019-11-03T14:54:43Z</dcterms:created>
  <dcterms:modified xsi:type="dcterms:W3CDTF">2020-12-02T08:05:32Z</dcterms:modified>
</cp:coreProperties>
</file>